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7" r:id="rId5"/>
    <p:sldId id="293" r:id="rId6"/>
    <p:sldId id="279" r:id="rId7"/>
    <p:sldId id="292" r:id="rId8"/>
    <p:sldId id="291" r:id="rId9"/>
    <p:sldId id="294" r:id="rId10"/>
    <p:sldId id="296" r:id="rId11"/>
    <p:sldId id="274" r:id="rId12"/>
    <p:sldId id="29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6BD"/>
    <a:srgbClr val="247B88"/>
    <a:srgbClr val="247C8A"/>
    <a:srgbClr val="01ACC2"/>
    <a:srgbClr val="03A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32057-C53E-9138-FE07-A23941C0A8D0}" v="32" dt="2021-01-27T08:25:12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108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6D512F7-2A39-4BF3-81D6-6CFEC3A874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133F2E-F9CE-4057-B402-BE143EE98C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13287-13FC-4F21-846C-C09E7766CC57}" type="datetimeFigureOut">
              <a:rPr lang="fr-FR" smtClean="0"/>
              <a:t>19/03/2021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6E773A-8BB4-4A5B-A604-6D29AEB57C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454FB2-0886-46C9-8C8F-19F223FC98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D7E0E-EE94-4992-9567-533D811555D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22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B190F-33BE-44CD-A844-A8E1A832CA69}" type="datetimeFigureOut">
              <a:rPr lang="fr-FR" smtClean="0"/>
              <a:t>19/03/2021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AFA46-E3E9-441B-AC53-0D2C3295E50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68172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CF5F-04C7-46D6-9941-56A0BD255E9F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353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C700D-AFD1-4AED-9557-4EE08F77EF13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783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756D6-1B6F-44C8-97A2-AFF829518EE6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885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CB619-D6B8-4B9B-9E6D-68585D68496C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623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EF756-23B9-442E-B777-0FCAA06A91BB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548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D160-FE74-46F3-93CE-B40D02A54428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617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89E5-64C9-4BD9-906C-4582C0EF1767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635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BDE0F-AD08-4378-A81D-A62929A20F7F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084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85039-23B6-4437-92FA-54CAA0EEE3C8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066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871C-4F46-419C-8CF3-484A301B7A75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50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B968-5395-4C08-9AFD-B6DED6F5C608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7139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50E5A-DE10-4605-83B8-B6B49FA46EE9}" type="datetime1">
              <a:rPr lang="fr-FR" smtClean="0"/>
              <a:t>19/03/2021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868C3-3AF0-4AF3-ACA4-D04F020DEF4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050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15" y="1534988"/>
            <a:ext cx="10278366" cy="539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11" descr="Une image contenant horloge, dessin&#10;&#10;Description générée automatiquemen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483" y="385186"/>
            <a:ext cx="3205318" cy="734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78" y="5959216"/>
            <a:ext cx="3081802" cy="685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2" name="Rectangle 11"/>
          <p:cNvSpPr/>
          <p:nvPr/>
        </p:nvSpPr>
        <p:spPr>
          <a:xfrm>
            <a:off x="5991224" y="222954"/>
            <a:ext cx="5121033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SOUTENANCE</a:t>
            </a:r>
          </a:p>
          <a:p>
            <a:pPr algn="ctr"/>
            <a:r>
              <a:rPr lang="fr-FR" sz="40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PROJET WEB</a:t>
            </a:r>
            <a:endParaRPr lang="fr-FR" sz="4000" b="1" dirty="0">
              <a:solidFill>
                <a:srgbClr val="01ACC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970" y="5557749"/>
            <a:ext cx="3400426" cy="12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1" descr="Une image contenant horloge, dessin&#10;&#10;Description générée automatiquemen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483" y="385186"/>
            <a:ext cx="3205318" cy="734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1772" y="5949789"/>
            <a:ext cx="3081802" cy="685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2" name="Rectangle 11"/>
          <p:cNvSpPr/>
          <p:nvPr/>
        </p:nvSpPr>
        <p:spPr>
          <a:xfrm>
            <a:off x="2655976" y="1612597"/>
            <a:ext cx="6973393" cy="384720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SOUTENANCE</a:t>
            </a:r>
          </a:p>
          <a:p>
            <a:pPr algn="ctr"/>
            <a:r>
              <a:rPr lang="fr-FR" sz="2000" b="1" dirty="0">
                <a:solidFill>
                  <a:srgbClr val="03A8C0"/>
                </a:solidFill>
                <a:latin typeface="Arial Rounded MT Bold" panose="020F0704030504030204" pitchFamily="34" charset="0"/>
              </a:rPr>
              <a:t>PROJET WEB</a:t>
            </a:r>
          </a:p>
          <a:p>
            <a:pPr algn="ctr"/>
            <a:endParaRPr lang="fr-FR" sz="2000" b="1" dirty="0">
              <a:solidFill>
                <a:srgbClr val="03A8C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sz="4000" b="1" dirty="0">
                <a:solidFill>
                  <a:srgbClr val="03A8C0"/>
                </a:solidFill>
                <a:latin typeface="Arial Rounded MT Bold" panose="020F0704030504030204" pitchFamily="34" charset="0"/>
              </a:rPr>
              <a:t>MIAGE GAMES</a:t>
            </a:r>
          </a:p>
          <a:p>
            <a:pPr algn="ctr"/>
            <a:endParaRPr lang="fr-FR" sz="2000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000" dirty="0">
                <a:latin typeface="Arial Rounded MT Bold" panose="020F0704030504030204" pitchFamily="34" charset="0"/>
              </a:rPr>
              <a:t>DELMARE Thomas</a:t>
            </a:r>
          </a:p>
          <a:p>
            <a:pPr algn="ctr"/>
            <a:r>
              <a:rPr lang="fr-FR" sz="2000" dirty="0">
                <a:latin typeface="Arial Rounded MT Bold" panose="020F0704030504030204" pitchFamily="34" charset="0"/>
              </a:rPr>
              <a:t>CHAINTREUIL Benjamin</a:t>
            </a:r>
          </a:p>
          <a:p>
            <a:pPr algn="ctr"/>
            <a:endParaRPr lang="fr-FR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0"/>
              </a:rPr>
              <a:t>LE VENDREDI 19 MARS 2021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0"/>
              </a:rPr>
              <a:t>14H</a:t>
            </a:r>
          </a:p>
          <a:p>
            <a:pPr algn="ctr"/>
            <a:endParaRPr lang="fr-FR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74" y="119891"/>
            <a:ext cx="3400426" cy="12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1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1" descr="Une image contenant horloge, dessin&#10;&#10;Description générée automatiquemen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9483" y="6265256"/>
            <a:ext cx="1769792" cy="4055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948" y="6132232"/>
            <a:ext cx="1709102" cy="6152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9928" y="3722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>
                <a:solidFill>
                  <a:srgbClr val="0070C0"/>
                </a:solidFill>
                <a:latin typeface="Arial Narrow" panose="020B0606020202030204" pitchFamily="34" charset="0"/>
              </a:rPr>
              <a:t>SOMMAIRE DE NOTRE PRESTATION ORALE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952BEC-40B4-4A12-8EA5-680FE530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DBEC7B-666C-4B52-904F-13AAC771CAEA}"/>
              </a:ext>
            </a:extLst>
          </p:cNvPr>
          <p:cNvSpPr txBox="1"/>
          <p:nvPr/>
        </p:nvSpPr>
        <p:spPr>
          <a:xfrm>
            <a:off x="1363301" y="1385242"/>
            <a:ext cx="86188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Présentation technique du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Organisation du groupe</a:t>
            </a: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Démonstration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Présentation des points positifs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Questions</a:t>
            </a:r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6977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1" descr="Une image contenant horloge, dessin&#10;&#10;Description générée automatiquemen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9483" y="6265256"/>
            <a:ext cx="1769792" cy="4055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948" y="6132232"/>
            <a:ext cx="1709102" cy="6152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9928" y="3722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>
                <a:solidFill>
                  <a:srgbClr val="0070C0"/>
                </a:solidFill>
                <a:latin typeface="Arial Narrow" panose="020B0606020202030204" pitchFamily="34" charset="0"/>
              </a:rPr>
              <a:t>PRESENTATION TECHNIQUE DE NOTRE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5DA790-4A87-4148-B749-C81DC915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4</a:t>
            </a:fld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D92A4E-5296-4886-826D-180BD7FD9035}"/>
              </a:ext>
            </a:extLst>
          </p:cNvPr>
          <p:cNvSpPr txBox="1"/>
          <p:nvPr/>
        </p:nvSpPr>
        <p:spPr>
          <a:xfrm>
            <a:off x="1363301" y="1385242"/>
            <a:ext cx="86188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HTML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CSS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Bootstrap</a:t>
            </a:r>
            <a:r>
              <a:rPr lang="fr-FR" dirty="0"/>
              <a:t> &amp; jQuery</a:t>
            </a:r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20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1" descr="Une image contenant horloge, dessin&#10;&#10;Description générée automatiquemen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9483" y="6265256"/>
            <a:ext cx="1769792" cy="4055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948" y="6132232"/>
            <a:ext cx="1709102" cy="6152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9928" y="3722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>
                <a:solidFill>
                  <a:srgbClr val="0070C0"/>
                </a:solidFill>
                <a:latin typeface="Arial Narrow" panose="020B0606020202030204" pitchFamily="34" charset="0"/>
              </a:rPr>
              <a:t>ORGANISATION DU GROUPE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5EDEB2-1F54-4057-AC2F-E39BAFE5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5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CFF0CD-D43D-4C56-91F8-44FACE842B7D}"/>
              </a:ext>
            </a:extLst>
          </p:cNvPr>
          <p:cNvSpPr txBox="1"/>
          <p:nvPr/>
        </p:nvSpPr>
        <p:spPr>
          <a:xfrm>
            <a:off x="429928" y="1218840"/>
            <a:ext cx="11431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Réunion hebdomadaire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Outils utilisés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Entraides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Itérations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2ACC2F-CC56-4037-AADC-10B8EC2E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28" y="3652562"/>
            <a:ext cx="11431146" cy="198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8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5970" y="477329"/>
            <a:ext cx="5186804" cy="519310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6DF0C0-6FC5-4299-8CE7-76C64DD0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6</a:t>
            </a:fld>
            <a:endParaRPr lang="fr-FR" dirty="0"/>
          </a:p>
        </p:txBody>
      </p:sp>
      <p:pic>
        <p:nvPicPr>
          <p:cNvPr id="8" name="Image 11" descr="Une image contenant horloge, dessin&#10;&#10;Description générée automatiquemen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9483" y="6265256"/>
            <a:ext cx="1769792" cy="4055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948" y="6132232"/>
            <a:ext cx="1709102" cy="61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5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1" descr="Une image contenant horloge, dessin&#10;&#10;Description générée automatiquemen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9483" y="6265256"/>
            <a:ext cx="1769792" cy="4055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948" y="6132232"/>
            <a:ext cx="1709102" cy="6152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9928" y="3722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>
                <a:solidFill>
                  <a:srgbClr val="0070C0"/>
                </a:solidFill>
                <a:latin typeface="Arial Narrow" panose="020B0606020202030204" pitchFamily="34" charset="0"/>
              </a:rPr>
              <a:t>PRESENTATION DES POINTS POSITIFS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952BEC-40B4-4A12-8EA5-680FE530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868C3-3AF0-4AF3-ACA4-D04F020DEF42}" type="slidenum">
              <a:rPr lang="fr-FR" smtClean="0"/>
              <a:t>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DBEC7B-666C-4B52-904F-13AAC771CAEA}"/>
              </a:ext>
            </a:extLst>
          </p:cNvPr>
          <p:cNvSpPr txBox="1"/>
          <p:nvPr/>
        </p:nvSpPr>
        <p:spPr>
          <a:xfrm>
            <a:off x="1363301" y="1385242"/>
            <a:ext cx="86188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Design de notre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Simple d’utilisation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Uniformité graphique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0326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4" b="79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11" descr="Une image contenant horloge, dessin&#10;&#10;Description générée automatiquemen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9483" y="6265256"/>
            <a:ext cx="1769792" cy="4055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948" y="6132232"/>
            <a:ext cx="1709102" cy="61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2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2"/>
          <a:stretch/>
        </p:blipFill>
        <p:spPr>
          <a:xfrm>
            <a:off x="0" y="0"/>
            <a:ext cx="12192000" cy="6854071"/>
          </a:xfrm>
          <a:prstGeom prst="rect">
            <a:avLst/>
          </a:prstGeom>
        </p:spPr>
      </p:pic>
      <p:pic>
        <p:nvPicPr>
          <p:cNvPr id="6" name="Image 11" descr="Une image contenant horloge, dessin&#10;&#10;Description générée automatiquemen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9483" y="6265256"/>
            <a:ext cx="1769792" cy="4055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948" y="6132232"/>
            <a:ext cx="1709102" cy="61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260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649AD79A527B47A67D905693C83B0C" ma:contentTypeVersion="4" ma:contentTypeDescription="Crée un document." ma:contentTypeScope="" ma:versionID="3898be7f6f0b0b9650af2e20157b9129">
  <xsd:schema xmlns:xsd="http://www.w3.org/2001/XMLSchema" xmlns:xs="http://www.w3.org/2001/XMLSchema" xmlns:p="http://schemas.microsoft.com/office/2006/metadata/properties" xmlns:ns3="98b34aae-4bd1-40d2-80e1-46205a35d283" targetNamespace="http://schemas.microsoft.com/office/2006/metadata/properties" ma:root="true" ma:fieldsID="0b52c88243c84d0c3048b9bc4523ed03" ns3:_="">
    <xsd:import namespace="98b34aae-4bd1-40d2-80e1-46205a35d2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b34aae-4bd1-40d2-80e1-46205a35d2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3A7786-1885-4918-A250-A8C733A5A8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00E9EA-E6CF-4284-8A1B-6708E0ADE2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b34aae-4bd1-40d2-80e1-46205a35d2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7981F1-D491-4D55-8D73-36B7716EFE93}">
  <ds:schemaRefs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98b34aae-4bd1-40d2-80e1-46205a35d283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75</Words>
  <Application>Microsoft Macintosh PowerPoint</Application>
  <PresentationFormat>Grand écran</PresentationFormat>
  <Paragraphs>61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Arial Narrow</vt:lpstr>
      <vt:lpstr>Arial Rounded MT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TOUNSI</dc:creator>
  <cp:lastModifiedBy>Microsoft Office User</cp:lastModifiedBy>
  <cp:revision>153</cp:revision>
  <dcterms:created xsi:type="dcterms:W3CDTF">2021-01-13T17:08:05Z</dcterms:created>
  <dcterms:modified xsi:type="dcterms:W3CDTF">2021-03-19T11:06:12Z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0x01010096649AD79A527B47A67D905693C83B0C</vt:lpwstr>
  </property>
</Properties>
</file>